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7"/>
    <p:restoredTop sz="94607"/>
  </p:normalViewPr>
  <p:slideViewPr>
    <p:cSldViewPr snapToGrid="0">
      <p:cViewPr varScale="1">
        <p:scale>
          <a:sx n="42" d="100"/>
          <a:sy n="42" d="100"/>
        </p:scale>
        <p:origin x="2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2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1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6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0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0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56B48-1E5C-0B4B-ADDA-85E989A0F0B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AD7AC-777C-3F43-B3FC-AB6F9E1C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29BAA-E8E1-EB32-1160-0973A45B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54" y="195336"/>
            <a:ext cx="1261884" cy="12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5CB04-37E9-B746-DCAD-A2203120D44C}"/>
              </a:ext>
            </a:extLst>
          </p:cNvPr>
          <p:cNvSpPr txBox="1"/>
          <p:nvPr/>
        </p:nvSpPr>
        <p:spPr>
          <a:xfrm>
            <a:off x="4769318" y="1558916"/>
            <a:ext cx="26790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b="1" dirty="0">
                <a:effectLst/>
                <a:latin typeface="Helvetica" pitchFamily="2" charset="0"/>
              </a:rPr>
            </a:br>
            <a:endParaRPr lang="en-US" sz="2600" b="1" dirty="0">
              <a:effectLst/>
              <a:latin typeface="Helvetica" pitchFamily="2" charset="0"/>
            </a:endParaRPr>
          </a:p>
          <a:p>
            <a:pPr algn="ctr"/>
            <a:endParaRPr lang="en-US" sz="1500" b="1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C2031-D517-3443-4FF5-E3FB6FEB58D9}"/>
              </a:ext>
            </a:extLst>
          </p:cNvPr>
          <p:cNvSpPr txBox="1"/>
          <p:nvPr/>
        </p:nvSpPr>
        <p:spPr>
          <a:xfrm>
            <a:off x="224590" y="4732580"/>
            <a:ext cx="3529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/>
                <a:latin typeface="Helvetica" pitchFamily="2" charset="0"/>
              </a:rPr>
              <a:t> Leaving behind friends and familiar </a:t>
            </a:r>
            <a:r>
              <a:rPr lang="en-US" dirty="0">
                <a:latin typeface="Helvetica" pitchFamily="2" charset="0"/>
              </a:rPr>
              <a:t>environments is never easy. </a:t>
            </a:r>
            <a:r>
              <a:rPr lang="en-US" dirty="0">
                <a:effectLst/>
                <a:latin typeface="Helvetica" pitchFamily="2" charset="0"/>
              </a:rPr>
              <a:t>Changing envir</a:t>
            </a:r>
            <a:r>
              <a:rPr lang="en-US" dirty="0">
                <a:latin typeface="Helvetica" pitchFamily="2" charset="0"/>
              </a:rPr>
              <a:t>onments, </a:t>
            </a:r>
            <a:r>
              <a:rPr lang="en-US" dirty="0">
                <a:effectLst/>
                <a:latin typeface="Helvetica" pitchFamily="2" charset="0"/>
              </a:rPr>
              <a:t>grief, divorce, reintegration, deployment can be overwhelming.</a:t>
            </a:r>
          </a:p>
          <a:p>
            <a:pPr algn="ctr"/>
            <a:endParaRPr lang="en-US" dirty="0">
              <a:latin typeface="Helvetica" pitchFamily="2" charset="0"/>
            </a:endParaRPr>
          </a:p>
          <a:p>
            <a:pPr algn="ctr"/>
            <a:r>
              <a:rPr lang="en-US" dirty="0">
                <a:latin typeface="Helvetica" pitchFamily="2" charset="0"/>
              </a:rPr>
              <a:t>If you are looking for resources, please contact your School Liaison today at  202-200-8654 for additional information. 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0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8148</TotalTime>
  <Words>45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Andrus, Tashina M CIV USN COMNAVDIST WASH DC (USA)</cp:lastModifiedBy>
  <cp:revision>6</cp:revision>
  <dcterms:created xsi:type="dcterms:W3CDTF">2023-05-10T20:21:42Z</dcterms:created>
  <dcterms:modified xsi:type="dcterms:W3CDTF">2024-06-12T11:35:58Z</dcterms:modified>
</cp:coreProperties>
</file>