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24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97"/>
    <p:restoredTop sz="94607"/>
  </p:normalViewPr>
  <p:slideViewPr>
    <p:cSldViewPr snapToGrid="0">
      <p:cViewPr varScale="1">
        <p:scale>
          <a:sx n="42" d="100"/>
          <a:sy n="42" d="100"/>
        </p:scale>
        <p:origin x="225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646133"/>
            <a:ext cx="6606540" cy="3501813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5282989"/>
            <a:ext cx="5829300" cy="2428451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56B48-1E5C-0B4B-ADDA-85E989A0F0B8}" type="datetimeFigureOut">
              <a:rPr lang="en-US" smtClean="0"/>
              <a:t>6/12/2024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AD7AC-777C-3F43-B3FC-AB6F9E1CFE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5882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56B48-1E5C-0B4B-ADDA-85E989A0F0B8}" type="datetimeFigureOut">
              <a:rPr lang="en-US" smtClean="0"/>
              <a:t>6/12/2024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AD7AC-777C-3F43-B3FC-AB6F9E1CFE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3206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535517"/>
            <a:ext cx="1675924" cy="852402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535517"/>
            <a:ext cx="4930616" cy="85240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56B48-1E5C-0B4B-ADDA-85E989A0F0B8}" type="datetimeFigureOut">
              <a:rPr lang="en-US" smtClean="0"/>
              <a:t>6/12/2024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AD7AC-777C-3F43-B3FC-AB6F9E1CFE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37102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56B48-1E5C-0B4B-ADDA-85E989A0F0B8}" type="datetimeFigureOut">
              <a:rPr lang="en-US" smtClean="0"/>
              <a:t>6/12/2024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AD7AC-777C-3F43-B3FC-AB6F9E1CFE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1489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507618"/>
            <a:ext cx="6703695" cy="4184014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731215"/>
            <a:ext cx="6703695" cy="2200274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/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56B48-1E5C-0B4B-ADDA-85E989A0F0B8}" type="datetimeFigureOut">
              <a:rPr lang="en-US" smtClean="0"/>
              <a:t>6/12/2024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AD7AC-777C-3F43-B3FC-AB6F9E1CFE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1572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56B48-1E5C-0B4B-ADDA-85E989A0F0B8}" type="datetimeFigureOut">
              <a:rPr lang="en-US" smtClean="0"/>
              <a:t>6/12/2024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AD7AC-777C-3F43-B3FC-AB6F9E1CFE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8633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535519"/>
            <a:ext cx="6703695" cy="194415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465706"/>
            <a:ext cx="3288089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674110"/>
            <a:ext cx="3288089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465706"/>
            <a:ext cx="3304282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674110"/>
            <a:ext cx="3304282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56B48-1E5C-0B4B-ADDA-85E989A0F0B8}" type="datetimeFigureOut">
              <a:rPr lang="en-US" smtClean="0"/>
              <a:t>6/12/2024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AD7AC-777C-3F43-B3FC-AB6F9E1CFE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607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56B48-1E5C-0B4B-ADDA-85E989A0F0B8}" type="datetimeFigureOut">
              <a:rPr lang="en-US" smtClean="0"/>
              <a:t>6/12/2024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AD7AC-777C-3F43-B3FC-AB6F9E1CFE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1298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56B48-1E5C-0B4B-ADDA-85E989A0F0B8}" type="datetimeFigureOut">
              <a:rPr lang="en-US" smtClean="0"/>
              <a:t>6/12/2024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AD7AC-777C-3F43-B3FC-AB6F9E1CFE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875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448226"/>
            <a:ext cx="3934778" cy="7147983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56B48-1E5C-0B4B-ADDA-85E989A0F0B8}" type="datetimeFigureOut">
              <a:rPr lang="en-US" smtClean="0"/>
              <a:t>6/12/2024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AD7AC-777C-3F43-B3FC-AB6F9E1CFE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53051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448226"/>
            <a:ext cx="3934778" cy="7147983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56B48-1E5C-0B4B-ADDA-85E989A0F0B8}" type="datetimeFigureOut">
              <a:rPr lang="en-US" smtClean="0"/>
              <a:t>6/12/2024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AD7AC-777C-3F43-B3FC-AB6F9E1CFE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46790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677584"/>
            <a:ext cx="6703695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A56B48-1E5C-0B4B-ADDA-85E989A0F0B8}" type="datetimeFigureOut">
              <a:rPr lang="en-US" smtClean="0"/>
              <a:t>6/12/2024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CAD7AC-777C-3F43-B3FC-AB6F9E1CFE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0468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FC29BAA-E8E1-EB32-1160-0973A45B33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8354" y="195336"/>
            <a:ext cx="1261884" cy="126188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645CB04-37E9-B746-DCAD-A2203120D44C}"/>
              </a:ext>
            </a:extLst>
          </p:cNvPr>
          <p:cNvSpPr txBox="1"/>
          <p:nvPr/>
        </p:nvSpPr>
        <p:spPr>
          <a:xfrm>
            <a:off x="4769318" y="1558916"/>
            <a:ext cx="2679032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br>
              <a:rPr lang="en-US" b="1" dirty="0">
                <a:effectLst/>
                <a:latin typeface="Helvetica" pitchFamily="2" charset="0"/>
              </a:rPr>
            </a:br>
            <a:endParaRPr lang="en-US" sz="2600" b="1" dirty="0">
              <a:effectLst/>
              <a:latin typeface="Helvetica" pitchFamily="2" charset="0"/>
            </a:endParaRPr>
          </a:p>
          <a:p>
            <a:pPr algn="ctr"/>
            <a:endParaRPr lang="en-US" sz="1500" b="1" dirty="0">
              <a:effectLst/>
              <a:latin typeface="Helvetica" pitchFamily="2" charset="0"/>
            </a:endParaRPr>
          </a:p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26C2031-D517-3443-4FF5-E3FB6FEB58D9}"/>
              </a:ext>
            </a:extLst>
          </p:cNvPr>
          <p:cNvSpPr txBox="1"/>
          <p:nvPr/>
        </p:nvSpPr>
        <p:spPr>
          <a:xfrm>
            <a:off x="224590" y="4732580"/>
            <a:ext cx="352926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effectLst/>
                <a:latin typeface="Helvetica" pitchFamily="2" charset="0"/>
              </a:rPr>
              <a:t> Leaving behind friends and familiar </a:t>
            </a:r>
            <a:r>
              <a:rPr lang="en-US" dirty="0">
                <a:latin typeface="Helvetica" pitchFamily="2" charset="0"/>
              </a:rPr>
              <a:t>environments is never easy. </a:t>
            </a:r>
            <a:r>
              <a:rPr lang="en-US" dirty="0">
                <a:effectLst/>
                <a:latin typeface="Helvetica" pitchFamily="2" charset="0"/>
              </a:rPr>
              <a:t>Changing envir</a:t>
            </a:r>
            <a:r>
              <a:rPr lang="en-US" dirty="0">
                <a:latin typeface="Helvetica" pitchFamily="2" charset="0"/>
              </a:rPr>
              <a:t>onments, </a:t>
            </a:r>
            <a:r>
              <a:rPr lang="en-US" dirty="0">
                <a:effectLst/>
                <a:latin typeface="Helvetica" pitchFamily="2" charset="0"/>
              </a:rPr>
              <a:t>grief, divorce, reintegration, deployment can be overwhelming.</a:t>
            </a:r>
          </a:p>
          <a:p>
            <a:pPr algn="ctr"/>
            <a:endParaRPr lang="en-US" dirty="0">
              <a:latin typeface="Helvetica" pitchFamily="2" charset="0"/>
            </a:endParaRPr>
          </a:p>
          <a:p>
            <a:pPr algn="ctr"/>
            <a:r>
              <a:rPr lang="en-US" dirty="0">
                <a:latin typeface="Helvetica" pitchFamily="2" charset="0"/>
              </a:rPr>
              <a:t>If you are looking for resources, please contact your School Liaison today at  202-200-8654 for additional information. </a:t>
            </a:r>
            <a:endParaRPr lang="en-US" dirty="0">
              <a:effectLst/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43021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8148</TotalTime>
  <Words>45</Words>
  <Application>Microsoft Office PowerPoint</Application>
  <PresentationFormat>Custom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Helvetica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Andrus, Tashina M CIV USN COMNAVDIST WASH DC (USA)</cp:lastModifiedBy>
  <cp:revision>6</cp:revision>
  <dcterms:created xsi:type="dcterms:W3CDTF">2023-05-10T20:21:42Z</dcterms:created>
  <dcterms:modified xsi:type="dcterms:W3CDTF">2024-06-12T11:35:58Z</dcterms:modified>
</cp:coreProperties>
</file>